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vincenzi" initials="av" lastIdx="2" clrIdx="0">
    <p:extLst>
      <p:ext uri="{19B8F6BF-5375-455C-9EA6-DF929625EA0E}">
        <p15:presenceInfo xmlns:p15="http://schemas.microsoft.com/office/powerpoint/2012/main" userId="268bf64c9ee84b3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8D71C3-66D5-4ABF-88AA-A30EA58539F0}" v="39" dt="2020-03-17T16:24:58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vincenzi" userId="268bf64c9ee84b3d" providerId="LiveId" clId="{C88D71C3-66D5-4ABF-88AA-A30EA58539F0}"/>
    <pc:docChg chg="undo custSel mod addSld delSld modSld">
      <pc:chgData name="anna vincenzi" userId="268bf64c9ee84b3d" providerId="LiveId" clId="{C88D71C3-66D5-4ABF-88AA-A30EA58539F0}" dt="2020-03-17T16:25:02.937" v="1388" actId="1076"/>
      <pc:docMkLst>
        <pc:docMk/>
      </pc:docMkLst>
      <pc:sldChg chg="addSp delSp modSp mod setBg">
        <pc:chgData name="anna vincenzi" userId="268bf64c9ee84b3d" providerId="LiveId" clId="{C88D71C3-66D5-4ABF-88AA-A30EA58539F0}" dt="2020-03-17T16:11:04.311" v="209" actId="207"/>
        <pc:sldMkLst>
          <pc:docMk/>
          <pc:sldMk cId="1846930695" sldId="256"/>
        </pc:sldMkLst>
        <pc:spChg chg="mod ord">
          <ac:chgData name="anna vincenzi" userId="268bf64c9ee84b3d" providerId="LiveId" clId="{C88D71C3-66D5-4ABF-88AA-A30EA58539F0}" dt="2020-03-17T16:10:41.742" v="205" actId="26606"/>
          <ac:spMkLst>
            <pc:docMk/>
            <pc:sldMk cId="1846930695" sldId="256"/>
            <ac:spMk id="2" creationId="{62B44D58-2F58-404F-B202-7500B90A56ED}"/>
          </ac:spMkLst>
        </pc:spChg>
        <pc:spChg chg="mod">
          <ac:chgData name="anna vincenzi" userId="268bf64c9ee84b3d" providerId="LiveId" clId="{C88D71C3-66D5-4ABF-88AA-A30EA58539F0}" dt="2020-03-17T16:11:04.311" v="209" actId="207"/>
          <ac:spMkLst>
            <pc:docMk/>
            <pc:sldMk cId="1846930695" sldId="256"/>
            <ac:spMk id="3" creationId="{6017EC5D-AEDD-4769-A694-2D2690DD0561}"/>
          </ac:spMkLst>
        </pc:spChg>
        <pc:spChg chg="add del">
          <ac:chgData name="anna vincenzi" userId="268bf64c9ee84b3d" providerId="LiveId" clId="{C88D71C3-66D5-4ABF-88AA-A30EA58539F0}" dt="2020-03-17T16:10:41.742" v="205" actId="26606"/>
          <ac:spMkLst>
            <pc:docMk/>
            <pc:sldMk cId="1846930695" sldId="256"/>
            <ac:spMk id="8" creationId="{0ADFFC45-3DC9-4433-926F-043E879D9DFC}"/>
          </ac:spMkLst>
        </pc:spChg>
        <pc:spChg chg="add del">
          <ac:chgData name="anna vincenzi" userId="268bf64c9ee84b3d" providerId="LiveId" clId="{C88D71C3-66D5-4ABF-88AA-A30EA58539F0}" dt="2020-03-17T16:10:41.742" v="205" actId="26606"/>
          <ac:spMkLst>
            <pc:docMk/>
            <pc:sldMk cId="1846930695" sldId="256"/>
            <ac:spMk id="19" creationId="{69370F01-B8C9-4CE4-824C-92B2792E6ED0}"/>
          </ac:spMkLst>
        </pc:spChg>
        <pc:spChg chg="add del">
          <ac:chgData name="anna vincenzi" userId="268bf64c9ee84b3d" providerId="LiveId" clId="{C88D71C3-66D5-4ABF-88AA-A30EA58539F0}" dt="2020-03-17T16:10:36.898" v="202" actId="26606"/>
          <ac:spMkLst>
            <pc:docMk/>
            <pc:sldMk cId="1846930695" sldId="256"/>
            <ac:spMk id="24" creationId="{9B8A5A16-7BE9-4AA1-9B5E-00FAFA5C8647}"/>
          </ac:spMkLst>
        </pc:spChg>
        <pc:spChg chg="add del">
          <ac:chgData name="anna vincenzi" userId="268bf64c9ee84b3d" providerId="LiveId" clId="{C88D71C3-66D5-4ABF-88AA-A30EA58539F0}" dt="2020-03-17T16:10:41.711" v="204" actId="26606"/>
          <ac:spMkLst>
            <pc:docMk/>
            <pc:sldMk cId="1846930695" sldId="256"/>
            <ac:spMk id="30" creationId="{1177F295-741F-4EFF-B0CA-BE69295ADA07}"/>
          </ac:spMkLst>
        </pc:spChg>
        <pc:spChg chg="add del">
          <ac:chgData name="anna vincenzi" userId="268bf64c9ee84b3d" providerId="LiveId" clId="{C88D71C3-66D5-4ABF-88AA-A30EA58539F0}" dt="2020-03-17T16:10:41.711" v="204" actId="26606"/>
          <ac:spMkLst>
            <pc:docMk/>
            <pc:sldMk cId="1846930695" sldId="256"/>
            <ac:spMk id="38" creationId="{DD6BC9EB-F181-48AB-BCA2-3D1DB20D2D87}"/>
          </ac:spMkLst>
        </pc:spChg>
        <pc:spChg chg="add del">
          <ac:chgData name="anna vincenzi" userId="268bf64c9ee84b3d" providerId="LiveId" clId="{C88D71C3-66D5-4ABF-88AA-A30EA58539F0}" dt="2020-03-17T16:10:41.711" v="204" actId="26606"/>
          <ac:spMkLst>
            <pc:docMk/>
            <pc:sldMk cId="1846930695" sldId="256"/>
            <ac:spMk id="39" creationId="{D33AAA80-39DC-4020-9BFF-0718F35C7661}"/>
          </ac:spMkLst>
        </pc:spChg>
        <pc:spChg chg="add">
          <ac:chgData name="anna vincenzi" userId="268bf64c9ee84b3d" providerId="LiveId" clId="{C88D71C3-66D5-4ABF-88AA-A30EA58539F0}" dt="2020-03-17T16:10:41.742" v="205" actId="26606"/>
          <ac:spMkLst>
            <pc:docMk/>
            <pc:sldMk cId="1846930695" sldId="256"/>
            <ac:spMk id="41" creationId="{9B8A5A16-7BE9-4AA1-9B5E-00FAFA5C8647}"/>
          </ac:spMkLst>
        </pc:spChg>
        <pc:grpChg chg="add del">
          <ac:chgData name="anna vincenzi" userId="268bf64c9ee84b3d" providerId="LiveId" clId="{C88D71C3-66D5-4ABF-88AA-A30EA58539F0}" dt="2020-03-17T16:10:41.742" v="205" actId="26606"/>
          <ac:grpSpMkLst>
            <pc:docMk/>
            <pc:sldMk cId="1846930695" sldId="256"/>
            <ac:grpSpMk id="10" creationId="{B5F26A87-0610-435F-AA13-BD658385C9D9}"/>
          </ac:grpSpMkLst>
        </pc:grpChg>
        <pc:grpChg chg="add del">
          <ac:chgData name="anna vincenzi" userId="268bf64c9ee84b3d" providerId="LiveId" clId="{C88D71C3-66D5-4ABF-88AA-A30EA58539F0}" dt="2020-03-17T16:10:36.898" v="202" actId="26606"/>
          <ac:grpSpMkLst>
            <pc:docMk/>
            <pc:sldMk cId="1846930695" sldId="256"/>
            <ac:grpSpMk id="26" creationId="{A93528F3-EFCB-4F9C-AC6F-A130BC6FAC9E}"/>
          </ac:grpSpMkLst>
        </pc:grpChg>
        <pc:grpChg chg="add">
          <ac:chgData name="anna vincenzi" userId="268bf64c9ee84b3d" providerId="LiveId" clId="{C88D71C3-66D5-4ABF-88AA-A30EA58539F0}" dt="2020-03-17T16:10:41.742" v="205" actId="26606"/>
          <ac:grpSpMkLst>
            <pc:docMk/>
            <pc:sldMk cId="1846930695" sldId="256"/>
            <ac:grpSpMk id="42" creationId="{A93528F3-EFCB-4F9C-AC6F-A130BC6FAC9E}"/>
          </ac:grpSpMkLst>
        </pc:grpChg>
        <pc:cxnChg chg="add del">
          <ac:chgData name="anna vincenzi" userId="268bf64c9ee84b3d" providerId="LiveId" clId="{C88D71C3-66D5-4ABF-88AA-A30EA58539F0}" dt="2020-03-17T16:10:41.711" v="204" actId="26606"/>
          <ac:cxnSpMkLst>
            <pc:docMk/>
            <pc:sldMk cId="1846930695" sldId="256"/>
            <ac:cxnSpMk id="28" creationId="{C9C5D90B-7EE3-4D26-AB7D-A5A3A6E11203}"/>
          </ac:cxnSpMkLst>
        </pc:cxnChg>
      </pc:sldChg>
      <pc:sldChg chg="del">
        <pc:chgData name="anna vincenzi" userId="268bf64c9ee84b3d" providerId="LiveId" clId="{C88D71C3-66D5-4ABF-88AA-A30EA58539F0}" dt="2020-03-17T15:57:30.467" v="75" actId="2696"/>
        <pc:sldMkLst>
          <pc:docMk/>
          <pc:sldMk cId="1242730947" sldId="257"/>
        </pc:sldMkLst>
      </pc:sldChg>
      <pc:sldChg chg="addSp delSp modSp">
        <pc:chgData name="anna vincenzi" userId="268bf64c9ee84b3d" providerId="LiveId" clId="{C88D71C3-66D5-4ABF-88AA-A30EA58539F0}" dt="2020-03-17T16:01:25.459" v="93" actId="26606"/>
        <pc:sldMkLst>
          <pc:docMk/>
          <pc:sldMk cId="1314778644" sldId="258"/>
        </pc:sldMkLst>
        <pc:spChg chg="mod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2" creationId="{67AE1E48-1CC0-495D-83B0-244FFCC7D6BA}"/>
          </ac:spMkLst>
        </pc:spChg>
        <pc:spChg chg="mod">
          <ac:chgData name="anna vincenzi" userId="268bf64c9ee84b3d" providerId="LiveId" clId="{C88D71C3-66D5-4ABF-88AA-A30EA58539F0}" dt="2020-03-17T16:01:25.459" v="93" actId="26606"/>
          <ac:spMkLst>
            <pc:docMk/>
            <pc:sldMk cId="1314778644" sldId="258"/>
            <ac:spMk id="3" creationId="{C7D36A3E-56B4-438D-A8FD-719011645712}"/>
          </ac:spMkLst>
        </pc:spChg>
        <pc:spChg chg="del mod">
          <ac:chgData name="anna vincenzi" userId="268bf64c9ee84b3d" providerId="LiveId" clId="{C88D71C3-66D5-4ABF-88AA-A30EA58539F0}" dt="2020-03-17T15:58:35.695" v="87" actId="21"/>
          <ac:spMkLst>
            <pc:docMk/>
            <pc:sldMk cId="1314778644" sldId="258"/>
            <ac:spMk id="6" creationId="{AFF50A00-FFB7-4BBC-B23B-E46E7878C724}"/>
          </ac:spMkLst>
        </pc:spChg>
        <pc:spChg chg="add del">
          <ac:chgData name="anna vincenzi" userId="268bf64c9ee84b3d" providerId="LiveId" clId="{C88D71C3-66D5-4ABF-88AA-A30EA58539F0}" dt="2020-03-17T16:01:25.459" v="93" actId="26606"/>
          <ac:spMkLst>
            <pc:docMk/>
            <pc:sldMk cId="1314778644" sldId="258"/>
            <ac:spMk id="19" creationId="{3BCB5F6A-9EB0-40B0-9D13-3023E9A20508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44" creationId="{3F088236-D655-4F88-B238-E16762358025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46" creationId="{3DAC0C92-199E-475C-9390-119A9B027276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48" creationId="{C4CFB339-0ED8-4FE2-9EF1-6D1375B8499B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50" creationId="{31896C80-2069-4431-9C19-83B913734490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52" creationId="{BF120A21-0841-4823-B0C4-28AEBCEF9B78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54" creationId="{DBB05BAE-BBD3-4289-899F-A6851503C6B0}"/>
          </ac:spMkLst>
        </pc:spChg>
        <pc:spChg chg="add del">
          <ac:chgData name="anna vincenzi" userId="268bf64c9ee84b3d" providerId="LiveId" clId="{C88D71C3-66D5-4ABF-88AA-A30EA58539F0}" dt="2020-03-17T16:01:25.417" v="92" actId="26606"/>
          <ac:spMkLst>
            <pc:docMk/>
            <pc:sldMk cId="1314778644" sldId="258"/>
            <ac:spMk id="56" creationId="{9874D11C-36F5-4BBE-A490-019A54E953B0}"/>
          </ac:spMkLst>
        </pc:spChg>
        <pc:spChg chg="add">
          <ac:chgData name="anna vincenzi" userId="268bf64c9ee84b3d" providerId="LiveId" clId="{C88D71C3-66D5-4ABF-88AA-A30EA58539F0}" dt="2020-03-17T16:01:25.459" v="93" actId="26606"/>
          <ac:spMkLst>
            <pc:docMk/>
            <pc:sldMk cId="1314778644" sldId="258"/>
            <ac:spMk id="58" creationId="{3BCB5F6A-9EB0-40B0-9D13-3023E9A20508}"/>
          </ac:spMkLst>
        </pc:spChg>
        <pc:picChg chg="del mod">
          <ac:chgData name="anna vincenzi" userId="268bf64c9ee84b3d" providerId="LiveId" clId="{C88D71C3-66D5-4ABF-88AA-A30EA58539F0}" dt="2020-03-17T15:58:35.695" v="87" actId="21"/>
          <ac:picMkLst>
            <pc:docMk/>
            <pc:sldMk cId="1314778644" sldId="258"/>
            <ac:picMk id="5" creationId="{E5C6EDDD-89F5-42F1-8784-ED2C884C227E}"/>
          </ac:picMkLst>
        </pc:picChg>
        <pc:picChg chg="add mod ord">
          <ac:chgData name="anna vincenzi" userId="268bf64c9ee84b3d" providerId="LiveId" clId="{C88D71C3-66D5-4ABF-88AA-A30EA58539F0}" dt="2020-03-17T16:01:25.459" v="93" actId="26606"/>
          <ac:picMkLst>
            <pc:docMk/>
            <pc:sldMk cId="1314778644" sldId="258"/>
            <ac:picMk id="35" creationId="{7460534D-7695-4EA3-B0D1-F9E55F67EAA5}"/>
          </ac:picMkLst>
        </pc:picChg>
        <pc:cxnChg chg="add del">
          <ac:chgData name="anna vincenzi" userId="268bf64c9ee84b3d" providerId="LiveId" clId="{C88D71C3-66D5-4ABF-88AA-A30EA58539F0}" dt="2020-03-17T16:01:25.417" v="92" actId="26606"/>
          <ac:cxnSpMkLst>
            <pc:docMk/>
            <pc:sldMk cId="1314778644" sldId="258"/>
            <ac:cxnSpMk id="40" creationId="{64FA5DFF-7FE6-4855-84E6-DFA78EE978BD}"/>
          </ac:cxnSpMkLst>
        </pc:cxnChg>
        <pc:cxnChg chg="add del">
          <ac:chgData name="anna vincenzi" userId="268bf64c9ee84b3d" providerId="LiveId" clId="{C88D71C3-66D5-4ABF-88AA-A30EA58539F0}" dt="2020-03-17T16:01:25.417" v="92" actId="26606"/>
          <ac:cxnSpMkLst>
            <pc:docMk/>
            <pc:sldMk cId="1314778644" sldId="258"/>
            <ac:cxnSpMk id="42" creationId="{2AFD8CBA-54A3-4363-991B-B9C631BBFA74}"/>
          </ac:cxnSpMkLst>
        </pc:cxnChg>
      </pc:sldChg>
      <pc:sldChg chg="modSp delCm">
        <pc:chgData name="anna vincenzi" userId="268bf64c9ee84b3d" providerId="LiveId" clId="{C88D71C3-66D5-4ABF-88AA-A30EA58539F0}" dt="2020-03-17T16:04:04.266" v="121" actId="13822"/>
        <pc:sldMkLst>
          <pc:docMk/>
          <pc:sldMk cId="556129869" sldId="259"/>
        </pc:sldMkLst>
        <pc:spChg chg="mod">
          <ac:chgData name="anna vincenzi" userId="268bf64c9ee84b3d" providerId="LiveId" clId="{C88D71C3-66D5-4ABF-88AA-A30EA58539F0}" dt="2020-03-17T16:02:00.191" v="97" actId="1076"/>
          <ac:spMkLst>
            <pc:docMk/>
            <pc:sldMk cId="556129869" sldId="259"/>
            <ac:spMk id="35" creationId="{FB438309-CD9B-4627-A4A0-5F886DCA9A40}"/>
          </ac:spMkLst>
        </pc:spChg>
        <pc:spChg chg="mod">
          <ac:chgData name="anna vincenzi" userId="268bf64c9ee84b3d" providerId="LiveId" clId="{C88D71C3-66D5-4ABF-88AA-A30EA58539F0}" dt="2020-03-17T16:03:15.321" v="111" actId="1076"/>
          <ac:spMkLst>
            <pc:docMk/>
            <pc:sldMk cId="556129869" sldId="259"/>
            <ac:spMk id="38" creationId="{6E486263-8935-4FEB-AF92-76B8D192219E}"/>
          </ac:spMkLst>
        </pc:spChg>
        <pc:spChg chg="mod">
          <ac:chgData name="anna vincenzi" userId="268bf64c9ee84b3d" providerId="LiveId" clId="{C88D71C3-66D5-4ABF-88AA-A30EA58539F0}" dt="2020-03-17T16:03:21.671" v="112" actId="1076"/>
          <ac:spMkLst>
            <pc:docMk/>
            <pc:sldMk cId="556129869" sldId="259"/>
            <ac:spMk id="39" creationId="{5A097352-1017-41AE-B3F2-CA8E04CBB2AF}"/>
          </ac:spMkLst>
        </pc:spChg>
        <pc:spChg chg="mod">
          <ac:chgData name="anna vincenzi" userId="268bf64c9ee84b3d" providerId="LiveId" clId="{C88D71C3-66D5-4ABF-88AA-A30EA58539F0}" dt="2020-03-17T16:02:22.464" v="101" actId="1076"/>
          <ac:spMkLst>
            <pc:docMk/>
            <pc:sldMk cId="556129869" sldId="259"/>
            <ac:spMk id="40" creationId="{5D6D9AE1-A410-495E-8257-329E45ABCC3C}"/>
          </ac:spMkLst>
        </pc:spChg>
        <pc:spChg chg="mod">
          <ac:chgData name="anna vincenzi" userId="268bf64c9ee84b3d" providerId="LiveId" clId="{C88D71C3-66D5-4ABF-88AA-A30EA58539F0}" dt="2020-03-17T16:03:11.082" v="110" actId="1076"/>
          <ac:spMkLst>
            <pc:docMk/>
            <pc:sldMk cId="556129869" sldId="259"/>
            <ac:spMk id="41" creationId="{131A4054-7504-41FF-97E5-B8F6DBEF68B6}"/>
          </ac:spMkLst>
        </pc:spChg>
        <pc:picChg chg="mod">
          <ac:chgData name="anna vincenzi" userId="268bf64c9ee84b3d" providerId="LiveId" clId="{C88D71C3-66D5-4ABF-88AA-A30EA58539F0}" dt="2020-03-17T16:01:51.314" v="96" actId="1076"/>
          <ac:picMkLst>
            <pc:docMk/>
            <pc:sldMk cId="556129869" sldId="259"/>
            <ac:picMk id="5" creationId="{39EF66E2-A46E-458E-80BF-4A3F4C181C7E}"/>
          </ac:picMkLst>
        </pc:picChg>
        <pc:cxnChg chg="mod">
          <ac:chgData name="anna vincenzi" userId="268bf64c9ee84b3d" providerId="LiveId" clId="{C88D71C3-66D5-4ABF-88AA-A30EA58539F0}" dt="2020-03-17T16:03:28.034" v="114" actId="14100"/>
          <ac:cxnSpMkLst>
            <pc:docMk/>
            <pc:sldMk cId="556129869" sldId="259"/>
            <ac:cxnSpMk id="13" creationId="{DC7DB7C4-F17B-4300-900E-E7C6A6FF10D2}"/>
          </ac:cxnSpMkLst>
        </pc:cxnChg>
        <pc:cxnChg chg="mod">
          <ac:chgData name="anna vincenzi" userId="268bf64c9ee84b3d" providerId="LiveId" clId="{C88D71C3-66D5-4ABF-88AA-A30EA58539F0}" dt="2020-03-17T16:02:17.277" v="100" actId="13822"/>
          <ac:cxnSpMkLst>
            <pc:docMk/>
            <pc:sldMk cId="556129869" sldId="259"/>
            <ac:cxnSpMk id="15" creationId="{2F74EC8A-176B-4DC0-8A94-CC88BA3F72D7}"/>
          </ac:cxnSpMkLst>
        </pc:cxnChg>
        <pc:cxnChg chg="mod">
          <ac:chgData name="anna vincenzi" userId="268bf64c9ee84b3d" providerId="LiveId" clId="{C88D71C3-66D5-4ABF-88AA-A30EA58539F0}" dt="2020-03-17T16:03:38.152" v="116" actId="14100"/>
          <ac:cxnSpMkLst>
            <pc:docMk/>
            <pc:sldMk cId="556129869" sldId="259"/>
            <ac:cxnSpMk id="18" creationId="{C03CF06F-5E99-43B0-97B0-41FA588E8706}"/>
          </ac:cxnSpMkLst>
        </pc:cxnChg>
        <pc:cxnChg chg="mod">
          <ac:chgData name="anna vincenzi" userId="268bf64c9ee84b3d" providerId="LiveId" clId="{C88D71C3-66D5-4ABF-88AA-A30EA58539F0}" dt="2020-03-17T16:03:59.669" v="120" actId="13822"/>
          <ac:cxnSpMkLst>
            <pc:docMk/>
            <pc:sldMk cId="556129869" sldId="259"/>
            <ac:cxnSpMk id="21" creationId="{06486ED8-1892-48FC-8FA6-036CF963DC0B}"/>
          </ac:cxnSpMkLst>
        </pc:cxnChg>
        <pc:cxnChg chg="mod">
          <ac:chgData name="anna vincenzi" userId="268bf64c9ee84b3d" providerId="LiveId" clId="{C88D71C3-66D5-4ABF-88AA-A30EA58539F0}" dt="2020-03-17T16:04:04.266" v="121" actId="13822"/>
          <ac:cxnSpMkLst>
            <pc:docMk/>
            <pc:sldMk cId="556129869" sldId="259"/>
            <ac:cxnSpMk id="23" creationId="{14611FC4-B38C-45B1-9541-E13E7B589AA8}"/>
          </ac:cxnSpMkLst>
        </pc:cxnChg>
      </pc:sldChg>
      <pc:sldChg chg="modSp">
        <pc:chgData name="anna vincenzi" userId="268bf64c9ee84b3d" providerId="LiveId" clId="{C88D71C3-66D5-4ABF-88AA-A30EA58539F0}" dt="2020-03-17T16:04:31.391" v="122" actId="1076"/>
        <pc:sldMkLst>
          <pc:docMk/>
          <pc:sldMk cId="3510431366" sldId="260"/>
        </pc:sldMkLst>
        <pc:spChg chg="mod">
          <ac:chgData name="anna vincenzi" userId="268bf64c9ee84b3d" providerId="LiveId" clId="{C88D71C3-66D5-4ABF-88AA-A30EA58539F0}" dt="2020-03-17T16:04:31.391" v="122" actId="1076"/>
          <ac:spMkLst>
            <pc:docMk/>
            <pc:sldMk cId="3510431366" sldId="260"/>
            <ac:spMk id="2" creationId="{FFBE180A-E548-484F-91A6-DD325149A569}"/>
          </ac:spMkLst>
        </pc:spChg>
      </pc:sldChg>
      <pc:sldChg chg="addSp delSp modSp">
        <pc:chgData name="anna vincenzi" userId="268bf64c9ee84b3d" providerId="LiveId" clId="{C88D71C3-66D5-4ABF-88AA-A30EA58539F0}" dt="2020-03-17T16:13:38.647" v="229" actId="113"/>
        <pc:sldMkLst>
          <pc:docMk/>
          <pc:sldMk cId="3315749101" sldId="261"/>
        </pc:sldMkLst>
        <pc:spChg chg="del">
          <ac:chgData name="anna vincenzi" userId="268bf64c9ee84b3d" providerId="LiveId" clId="{C88D71C3-66D5-4ABF-88AA-A30EA58539F0}" dt="2020-03-17T16:09:45.268" v="200" actId="478"/>
          <ac:spMkLst>
            <pc:docMk/>
            <pc:sldMk cId="3315749101" sldId="261"/>
            <ac:spMk id="7" creationId="{963FD38D-6832-4258-BD1D-F3D1FA1259A0}"/>
          </ac:spMkLst>
        </pc:spChg>
        <pc:spChg chg="mod">
          <ac:chgData name="anna vincenzi" userId="268bf64c9ee84b3d" providerId="LiveId" clId="{C88D71C3-66D5-4ABF-88AA-A30EA58539F0}" dt="2020-03-17T16:12:58.166" v="215" actId="207"/>
          <ac:spMkLst>
            <pc:docMk/>
            <pc:sldMk cId="3315749101" sldId="261"/>
            <ac:spMk id="33" creationId="{B526E3B1-E1C5-4DB5-AFED-A0B5107E5DBD}"/>
          </ac:spMkLst>
        </pc:spChg>
        <pc:spChg chg="mod">
          <ac:chgData name="anna vincenzi" userId="268bf64c9ee84b3d" providerId="LiveId" clId="{C88D71C3-66D5-4ABF-88AA-A30EA58539F0}" dt="2020-03-17T16:12:38.305" v="211" actId="207"/>
          <ac:spMkLst>
            <pc:docMk/>
            <pc:sldMk cId="3315749101" sldId="261"/>
            <ac:spMk id="34" creationId="{1473493A-E27A-4790-8546-5FC15E1934E6}"/>
          </ac:spMkLst>
        </pc:spChg>
        <pc:spChg chg="mod">
          <ac:chgData name="anna vincenzi" userId="268bf64c9ee84b3d" providerId="LiveId" clId="{C88D71C3-66D5-4ABF-88AA-A30EA58539F0}" dt="2020-03-17T16:12:47.747" v="213" actId="207"/>
          <ac:spMkLst>
            <pc:docMk/>
            <pc:sldMk cId="3315749101" sldId="261"/>
            <ac:spMk id="36" creationId="{5BD59DAA-A99F-411A-8341-A057C3CB5616}"/>
          </ac:spMkLst>
        </pc:spChg>
        <pc:spChg chg="add mod">
          <ac:chgData name="anna vincenzi" userId="268bf64c9ee84b3d" providerId="LiveId" clId="{C88D71C3-66D5-4ABF-88AA-A30EA58539F0}" dt="2020-03-17T16:13:13.432" v="217" actId="207"/>
          <ac:spMkLst>
            <pc:docMk/>
            <pc:sldMk cId="3315749101" sldId="261"/>
            <ac:spMk id="46" creationId="{37F9E518-B7DB-44A2-AC60-F87177044660}"/>
          </ac:spMkLst>
        </pc:spChg>
        <pc:spChg chg="add mod">
          <ac:chgData name="anna vincenzi" userId="268bf64c9ee84b3d" providerId="LiveId" clId="{C88D71C3-66D5-4ABF-88AA-A30EA58539F0}" dt="2020-03-17T16:13:38.647" v="229" actId="113"/>
          <ac:spMkLst>
            <pc:docMk/>
            <pc:sldMk cId="3315749101" sldId="261"/>
            <ac:spMk id="47" creationId="{2A95C581-84D3-4162-B361-49C4566EF2D0}"/>
          </ac:spMkLst>
        </pc:spChg>
        <pc:cxnChg chg="del">
          <ac:chgData name="anna vincenzi" userId="268bf64c9ee84b3d" providerId="LiveId" clId="{C88D71C3-66D5-4ABF-88AA-A30EA58539F0}" dt="2020-03-17T16:04:54.196" v="126" actId="478"/>
          <ac:cxnSpMkLst>
            <pc:docMk/>
            <pc:sldMk cId="3315749101" sldId="261"/>
            <ac:cxnSpMk id="6" creationId="{184909CC-C871-4DD9-AA60-1DAC7A12B14D}"/>
          </ac:cxnSpMkLst>
        </pc:cxnChg>
        <pc:cxnChg chg="del mod">
          <ac:chgData name="anna vincenzi" userId="268bf64c9ee84b3d" providerId="LiveId" clId="{C88D71C3-66D5-4ABF-88AA-A30EA58539F0}" dt="2020-03-17T16:04:49.346" v="124" actId="478"/>
          <ac:cxnSpMkLst>
            <pc:docMk/>
            <pc:sldMk cId="3315749101" sldId="261"/>
            <ac:cxnSpMk id="21" creationId="{59C91D24-044C-4985-A95B-AB70D5BC985A}"/>
          </ac:cxnSpMkLst>
        </pc:cxnChg>
        <pc:cxnChg chg="del">
          <ac:chgData name="anna vincenzi" userId="268bf64c9ee84b3d" providerId="LiveId" clId="{C88D71C3-66D5-4ABF-88AA-A30EA58539F0}" dt="2020-03-17T16:04:51.769" v="125" actId="478"/>
          <ac:cxnSpMkLst>
            <pc:docMk/>
            <pc:sldMk cId="3315749101" sldId="261"/>
            <ac:cxnSpMk id="27" creationId="{7B6C8FB0-419F-47D7-A681-A6D0DA1284C6}"/>
          </ac:cxnSpMkLst>
        </pc:cxnChg>
      </pc:sldChg>
      <pc:sldChg chg="addSp delSp modSp add">
        <pc:chgData name="anna vincenzi" userId="268bf64c9ee84b3d" providerId="LiveId" clId="{C88D71C3-66D5-4ABF-88AA-A30EA58539F0}" dt="2020-03-17T16:14:05.850" v="241" actId="1076"/>
        <pc:sldMkLst>
          <pc:docMk/>
          <pc:sldMk cId="1594959314" sldId="262"/>
        </pc:sldMkLst>
        <pc:spChg chg="add del mod">
          <ac:chgData name="anna vincenzi" userId="268bf64c9ee84b3d" providerId="LiveId" clId="{C88D71C3-66D5-4ABF-88AA-A30EA58539F0}" dt="2020-03-17T15:47:11.413" v="8" actId="478"/>
          <ac:spMkLst>
            <pc:docMk/>
            <pc:sldMk cId="1594959314" sldId="262"/>
            <ac:spMk id="4" creationId="{1785A568-3B68-4484-BEBB-A6C231A0A7FD}"/>
          </ac:spMkLst>
        </pc:spChg>
        <pc:spChg chg="add mod">
          <ac:chgData name="anna vincenzi" userId="268bf64c9ee84b3d" providerId="LiveId" clId="{C88D71C3-66D5-4ABF-88AA-A30EA58539F0}" dt="2020-03-17T16:06:05.963" v="146" actId="1076"/>
          <ac:spMkLst>
            <pc:docMk/>
            <pc:sldMk cId="1594959314" sldId="262"/>
            <ac:spMk id="8" creationId="{66A50F66-0A05-4204-BA0C-CB8ED837B0F4}"/>
          </ac:spMkLst>
        </pc:spChg>
        <pc:spChg chg="add del mod">
          <ac:chgData name="anna vincenzi" userId="268bf64c9ee84b3d" providerId="LiveId" clId="{C88D71C3-66D5-4ABF-88AA-A30EA58539F0}" dt="2020-03-17T15:48:11.617" v="25"/>
          <ac:spMkLst>
            <pc:docMk/>
            <pc:sldMk cId="1594959314" sldId="262"/>
            <ac:spMk id="10" creationId="{43D465E6-3475-4126-9575-861A71BD06D6}"/>
          </ac:spMkLst>
        </pc:spChg>
        <pc:spChg chg="add mod">
          <ac:chgData name="anna vincenzi" userId="268bf64c9ee84b3d" providerId="LiveId" clId="{C88D71C3-66D5-4ABF-88AA-A30EA58539F0}" dt="2020-03-17T16:06:11.373" v="147" actId="1076"/>
          <ac:spMkLst>
            <pc:docMk/>
            <pc:sldMk cId="1594959314" sldId="262"/>
            <ac:spMk id="16" creationId="{2ADDB4F3-CBE9-4ECF-97A2-EEAD070BC19B}"/>
          </ac:spMkLst>
        </pc:spChg>
        <pc:spChg chg="add mod">
          <ac:chgData name="anna vincenzi" userId="268bf64c9ee84b3d" providerId="LiveId" clId="{C88D71C3-66D5-4ABF-88AA-A30EA58539F0}" dt="2020-03-17T16:06:44.435" v="158" actId="1076"/>
          <ac:spMkLst>
            <pc:docMk/>
            <pc:sldMk cId="1594959314" sldId="262"/>
            <ac:spMk id="17" creationId="{71836942-FD5E-4720-BC7B-CB5DDABC78ED}"/>
          </ac:spMkLst>
        </pc:spChg>
        <pc:spChg chg="add mod">
          <ac:chgData name="anna vincenzi" userId="268bf64c9ee84b3d" providerId="LiveId" clId="{C88D71C3-66D5-4ABF-88AA-A30EA58539F0}" dt="2020-03-17T16:14:05.850" v="241" actId="1076"/>
          <ac:spMkLst>
            <pc:docMk/>
            <pc:sldMk cId="1594959314" sldId="262"/>
            <ac:spMk id="18" creationId="{B4B9F21E-029C-4467-9B09-621E362D11B3}"/>
          </ac:spMkLst>
        </pc:spChg>
        <pc:picChg chg="add mod">
          <ac:chgData name="anna vincenzi" userId="268bf64c9ee84b3d" providerId="LiveId" clId="{C88D71C3-66D5-4ABF-88AA-A30EA58539F0}" dt="2020-03-17T15:46:51.221" v="5" actId="14100"/>
          <ac:picMkLst>
            <pc:docMk/>
            <pc:sldMk cId="1594959314" sldId="262"/>
            <ac:picMk id="3" creationId="{5D8E221E-3677-4851-971B-CFE1473238E3}"/>
          </ac:picMkLst>
        </pc:picChg>
        <pc:cxnChg chg="add del mod">
          <ac:chgData name="anna vincenzi" userId="268bf64c9ee84b3d" providerId="LiveId" clId="{C88D71C3-66D5-4ABF-88AA-A30EA58539F0}" dt="2020-03-17T16:05:56.179" v="144" actId="478"/>
          <ac:cxnSpMkLst>
            <pc:docMk/>
            <pc:sldMk cId="1594959314" sldId="262"/>
            <ac:cxnSpMk id="6" creationId="{FE00798C-6B25-4155-8B49-18796757DB00}"/>
          </ac:cxnSpMkLst>
        </pc:cxnChg>
        <pc:cxnChg chg="add del mod">
          <ac:chgData name="anna vincenzi" userId="268bf64c9ee84b3d" providerId="LiveId" clId="{C88D71C3-66D5-4ABF-88AA-A30EA58539F0}" dt="2020-03-17T16:05:58.565" v="145" actId="478"/>
          <ac:cxnSpMkLst>
            <pc:docMk/>
            <pc:sldMk cId="1594959314" sldId="262"/>
            <ac:cxnSpMk id="12" creationId="{545A282A-35F5-41D4-ADE7-F54004F2D872}"/>
          </ac:cxnSpMkLst>
        </pc:cxnChg>
      </pc:sldChg>
      <pc:sldChg chg="addSp delSp modSp add mod setBg">
        <pc:chgData name="anna vincenzi" userId="268bf64c9ee84b3d" providerId="LiveId" clId="{C88D71C3-66D5-4ABF-88AA-A30EA58539F0}" dt="2020-03-17T16:14:29.084" v="252" actId="14100"/>
        <pc:sldMkLst>
          <pc:docMk/>
          <pc:sldMk cId="2164654352" sldId="263"/>
        </pc:sldMkLst>
        <pc:spChg chg="add del mod">
          <ac:chgData name="anna vincenzi" userId="268bf64c9ee84b3d" providerId="LiveId" clId="{C88D71C3-66D5-4ABF-88AA-A30EA58539F0}" dt="2020-03-17T15:52:44.304" v="64" actId="478"/>
          <ac:spMkLst>
            <pc:docMk/>
            <pc:sldMk cId="2164654352" sldId="263"/>
            <ac:spMk id="4" creationId="{34B2C503-3AB3-4BD4-B95A-F8419E71AA08}"/>
          </ac:spMkLst>
        </pc:spChg>
        <pc:spChg chg="add del">
          <ac:chgData name="anna vincenzi" userId="268bf64c9ee84b3d" providerId="LiveId" clId="{C88D71C3-66D5-4ABF-88AA-A30EA58539F0}" dt="2020-03-17T15:54:21.471" v="74" actId="26606"/>
          <ac:spMkLst>
            <pc:docMk/>
            <pc:sldMk cId="2164654352" sldId="263"/>
            <ac:spMk id="9" creationId="{03E8462A-FEBA-4848-81CC-3F8DA3E477BE}"/>
          </ac:spMkLst>
        </pc:spChg>
        <pc:spChg chg="add del">
          <ac:chgData name="anna vincenzi" userId="268bf64c9ee84b3d" providerId="LiveId" clId="{C88D71C3-66D5-4ABF-88AA-A30EA58539F0}" dt="2020-03-17T15:54:21.471" v="74" actId="26606"/>
          <ac:spMkLst>
            <pc:docMk/>
            <pc:sldMk cId="2164654352" sldId="263"/>
            <ac:spMk id="22" creationId="{7941F9B1-B01B-4A84-89D9-B169AEB4E456}"/>
          </ac:spMkLst>
        </pc:spChg>
        <pc:spChg chg="add del mod">
          <ac:chgData name="anna vincenzi" userId="268bf64c9ee84b3d" providerId="LiveId" clId="{C88D71C3-66D5-4ABF-88AA-A30EA58539F0}" dt="2020-03-17T16:04:43.356" v="123" actId="478"/>
          <ac:spMkLst>
            <pc:docMk/>
            <pc:sldMk cId="2164654352" sldId="263"/>
            <ac:spMk id="33" creationId="{29FFD1DC-409C-4D0A-BA0B-2E32DEDEB908}"/>
          </ac:spMkLst>
        </pc:spChg>
        <pc:spChg chg="add">
          <ac:chgData name="anna vincenzi" userId="268bf64c9ee84b3d" providerId="LiveId" clId="{C88D71C3-66D5-4ABF-88AA-A30EA58539F0}" dt="2020-03-17T15:54:21.471" v="74" actId="26606"/>
          <ac:spMkLst>
            <pc:docMk/>
            <pc:sldMk cId="2164654352" sldId="263"/>
            <ac:spMk id="35" creationId="{03E8462A-FEBA-4848-81CC-3F8DA3E477BE}"/>
          </ac:spMkLst>
        </pc:spChg>
        <pc:spChg chg="add">
          <ac:chgData name="anna vincenzi" userId="268bf64c9ee84b3d" providerId="LiveId" clId="{C88D71C3-66D5-4ABF-88AA-A30EA58539F0}" dt="2020-03-17T15:54:21.471" v="74" actId="26606"/>
          <ac:spMkLst>
            <pc:docMk/>
            <pc:sldMk cId="2164654352" sldId="263"/>
            <ac:spMk id="37" creationId="{7941F9B1-B01B-4A84-89D9-B169AEB4E456}"/>
          </ac:spMkLst>
        </pc:spChg>
        <pc:spChg chg="add del">
          <ac:chgData name="anna vincenzi" userId="268bf64c9ee84b3d" providerId="LiveId" clId="{C88D71C3-66D5-4ABF-88AA-A30EA58539F0}" dt="2020-03-17T15:54:16.860" v="71" actId="26606"/>
          <ac:spMkLst>
            <pc:docMk/>
            <pc:sldMk cId="2164654352" sldId="263"/>
            <ac:spMk id="38" creationId="{03E8462A-FEBA-4848-81CC-3F8DA3E477BE}"/>
          </ac:spMkLst>
        </pc:spChg>
        <pc:spChg chg="add mod">
          <ac:chgData name="anna vincenzi" userId="268bf64c9ee84b3d" providerId="LiveId" clId="{C88D71C3-66D5-4ABF-88AA-A30EA58539F0}" dt="2020-03-17T16:09:00.453" v="195" actId="1076"/>
          <ac:spMkLst>
            <pc:docMk/>
            <pc:sldMk cId="2164654352" sldId="263"/>
            <ac:spMk id="50" creationId="{9C539537-77F9-41CD-B07F-9DD66F174769}"/>
          </ac:spMkLst>
        </pc:spChg>
        <pc:spChg chg="add del">
          <ac:chgData name="anna vincenzi" userId="268bf64c9ee84b3d" providerId="LiveId" clId="{C88D71C3-66D5-4ABF-88AA-A30EA58539F0}" dt="2020-03-17T15:54:16.860" v="71" actId="26606"/>
          <ac:spMkLst>
            <pc:docMk/>
            <pc:sldMk cId="2164654352" sldId="263"/>
            <ac:spMk id="51" creationId="{7941F9B1-B01B-4A84-89D9-B169AEB4E456}"/>
          </ac:spMkLst>
        </pc:spChg>
        <pc:spChg chg="add mod">
          <ac:chgData name="anna vincenzi" userId="268bf64c9ee84b3d" providerId="LiveId" clId="{C88D71C3-66D5-4ABF-88AA-A30EA58539F0}" dt="2020-03-17T16:09:04.787" v="196" actId="1076"/>
          <ac:spMkLst>
            <pc:docMk/>
            <pc:sldMk cId="2164654352" sldId="263"/>
            <ac:spMk id="52" creationId="{37B68549-C9E2-4903-8AA2-98B6D271F151}"/>
          </ac:spMkLst>
        </pc:spChg>
        <pc:spChg chg="add mod">
          <ac:chgData name="anna vincenzi" userId="268bf64c9ee84b3d" providerId="LiveId" clId="{C88D71C3-66D5-4ABF-88AA-A30EA58539F0}" dt="2020-03-17T16:09:17.185" v="198" actId="1076"/>
          <ac:spMkLst>
            <pc:docMk/>
            <pc:sldMk cId="2164654352" sldId="263"/>
            <ac:spMk id="53" creationId="{9BB520D3-3A0D-4EE9-8375-A813C233C831}"/>
          </ac:spMkLst>
        </pc:spChg>
        <pc:spChg chg="add mod">
          <ac:chgData name="anna vincenzi" userId="268bf64c9ee84b3d" providerId="LiveId" clId="{C88D71C3-66D5-4ABF-88AA-A30EA58539F0}" dt="2020-03-17T16:09:12.802" v="197" actId="1076"/>
          <ac:spMkLst>
            <pc:docMk/>
            <pc:sldMk cId="2164654352" sldId="263"/>
            <ac:spMk id="54" creationId="{8BB35804-AEA2-406E-993E-D4B9936F0DBC}"/>
          </ac:spMkLst>
        </pc:spChg>
        <pc:spChg chg="add mod">
          <ac:chgData name="anna vincenzi" userId="268bf64c9ee84b3d" providerId="LiveId" clId="{C88D71C3-66D5-4ABF-88AA-A30EA58539F0}" dt="2020-03-17T16:14:29.084" v="252" actId="14100"/>
          <ac:spMkLst>
            <pc:docMk/>
            <pc:sldMk cId="2164654352" sldId="263"/>
            <ac:spMk id="55" creationId="{B1B82A01-8CFD-45B2-AF5F-0A565AE4DA17}"/>
          </ac:spMkLst>
        </pc:spChg>
        <pc:grpChg chg="add del">
          <ac:chgData name="anna vincenzi" userId="268bf64c9ee84b3d" providerId="LiveId" clId="{C88D71C3-66D5-4ABF-88AA-A30EA58539F0}" dt="2020-03-17T15:54:21.471" v="74" actId="26606"/>
          <ac:grpSpMkLst>
            <pc:docMk/>
            <pc:sldMk cId="2164654352" sldId="263"/>
            <ac:grpSpMk id="11" creationId="{2109F83F-40FE-4DB3-84CC-09FB3340D06D}"/>
          </ac:grpSpMkLst>
        </pc:grpChg>
        <pc:grpChg chg="add">
          <ac:chgData name="anna vincenzi" userId="268bf64c9ee84b3d" providerId="LiveId" clId="{C88D71C3-66D5-4ABF-88AA-A30EA58539F0}" dt="2020-03-17T15:54:21.471" v="74" actId="26606"/>
          <ac:grpSpMkLst>
            <pc:docMk/>
            <pc:sldMk cId="2164654352" sldId="263"/>
            <ac:grpSpMk id="36" creationId="{2109F83F-40FE-4DB3-84CC-09FB3340D06D}"/>
          </ac:grpSpMkLst>
        </pc:grpChg>
        <pc:grpChg chg="add del">
          <ac:chgData name="anna vincenzi" userId="268bf64c9ee84b3d" providerId="LiveId" clId="{C88D71C3-66D5-4ABF-88AA-A30EA58539F0}" dt="2020-03-17T15:54:16.860" v="71" actId="26606"/>
          <ac:grpSpMkLst>
            <pc:docMk/>
            <pc:sldMk cId="2164654352" sldId="263"/>
            <ac:grpSpMk id="40" creationId="{2109F83F-40FE-4DB3-84CC-09FB3340D06D}"/>
          </ac:grpSpMkLst>
        </pc:grpChg>
        <pc:picChg chg="add del mod">
          <ac:chgData name="anna vincenzi" userId="268bf64c9ee84b3d" providerId="LiveId" clId="{C88D71C3-66D5-4ABF-88AA-A30EA58539F0}" dt="2020-03-17T15:52:49.818" v="66" actId="478"/>
          <ac:picMkLst>
            <pc:docMk/>
            <pc:sldMk cId="2164654352" sldId="263"/>
            <ac:picMk id="3" creationId="{A512F12F-857E-4EF5-B2FD-C4DF62670C5F}"/>
          </ac:picMkLst>
        </pc:picChg>
        <pc:picChg chg="add del mod">
          <ac:chgData name="anna vincenzi" userId="268bf64c9ee84b3d" providerId="LiveId" clId="{C88D71C3-66D5-4ABF-88AA-A30EA58539F0}" dt="2020-03-17T16:04:43.356" v="123" actId="478"/>
          <ac:picMkLst>
            <pc:docMk/>
            <pc:sldMk cId="2164654352" sldId="263"/>
            <ac:picMk id="32" creationId="{A2866948-CC76-4045-9226-94671DB136FF}"/>
          </ac:picMkLst>
        </pc:picChg>
        <pc:picChg chg="add mod">
          <ac:chgData name="anna vincenzi" userId="268bf64c9ee84b3d" providerId="LiveId" clId="{C88D71C3-66D5-4ABF-88AA-A30EA58539F0}" dt="2020-03-17T16:08:07.063" v="162" actId="1076"/>
          <ac:picMkLst>
            <pc:docMk/>
            <pc:sldMk cId="2164654352" sldId="263"/>
            <ac:picMk id="39" creationId="{CEBD4FAA-3CFB-4D96-9054-A294B5692CE9}"/>
          </ac:picMkLst>
        </pc:picChg>
        <pc:cxnChg chg="add del mod">
          <ac:chgData name="anna vincenzi" userId="268bf64c9ee84b3d" providerId="LiveId" clId="{C88D71C3-66D5-4ABF-88AA-A30EA58539F0}" dt="2020-03-17T15:52:38.377" v="63" actId="478"/>
          <ac:cxnSpMkLst>
            <pc:docMk/>
            <pc:sldMk cId="2164654352" sldId="263"/>
            <ac:cxnSpMk id="6" creationId="{BB969E54-7C04-422C-B99A-6FABAA5A9FAE}"/>
          </ac:cxnSpMkLst>
        </pc:cxnChg>
        <pc:cxnChg chg="add del mod">
          <ac:chgData name="anna vincenzi" userId="268bf64c9ee84b3d" providerId="LiveId" clId="{C88D71C3-66D5-4ABF-88AA-A30EA58539F0}" dt="2020-03-17T15:52:44.304" v="64" actId="478"/>
          <ac:cxnSpMkLst>
            <pc:docMk/>
            <pc:sldMk cId="2164654352" sldId="263"/>
            <ac:cxnSpMk id="10" creationId="{93B2707A-BB7E-4319-8ED0-D2ACA752752D}"/>
          </ac:cxnSpMkLst>
        </pc:cxnChg>
        <pc:cxnChg chg="add del mod">
          <ac:chgData name="anna vincenzi" userId="268bf64c9ee84b3d" providerId="LiveId" clId="{C88D71C3-66D5-4ABF-88AA-A30EA58539F0}" dt="2020-03-17T15:52:47.564" v="65" actId="478"/>
          <ac:cxnSpMkLst>
            <pc:docMk/>
            <pc:sldMk cId="2164654352" sldId="263"/>
            <ac:cxnSpMk id="24" creationId="{EFFE53A3-2370-4EE6-9CD7-1E7AA6FD3314}"/>
          </ac:cxnSpMkLst>
        </pc:cxnChg>
        <pc:cxnChg chg="add del mod">
          <ac:chgData name="anna vincenzi" userId="268bf64c9ee84b3d" providerId="LiveId" clId="{C88D71C3-66D5-4ABF-88AA-A30EA58539F0}" dt="2020-03-17T15:52:38.377" v="63" actId="478"/>
          <ac:cxnSpMkLst>
            <pc:docMk/>
            <pc:sldMk cId="2164654352" sldId="263"/>
            <ac:cxnSpMk id="28" creationId="{DE1676CA-FCC4-44B4-B830-EBD99CFC741A}"/>
          </ac:cxnSpMkLst>
        </pc:cxnChg>
      </pc:sldChg>
      <pc:sldChg chg="addSp modSp add">
        <pc:chgData name="anna vincenzi" userId="268bf64c9ee84b3d" providerId="LiveId" clId="{C88D71C3-66D5-4ABF-88AA-A30EA58539F0}" dt="2020-03-17T16:25:02.937" v="1388" actId="1076"/>
        <pc:sldMkLst>
          <pc:docMk/>
          <pc:sldMk cId="2980170384" sldId="264"/>
        </pc:sldMkLst>
        <pc:spChg chg="add mod">
          <ac:chgData name="anna vincenzi" userId="268bf64c9ee84b3d" providerId="LiveId" clId="{C88D71C3-66D5-4ABF-88AA-A30EA58539F0}" dt="2020-03-17T16:24:25.569" v="1368" actId="20577"/>
          <ac:spMkLst>
            <pc:docMk/>
            <pc:sldMk cId="2980170384" sldId="264"/>
            <ac:spMk id="2" creationId="{0E379615-ADA5-4B60-B018-94926498B72B}"/>
          </ac:spMkLst>
        </pc:spChg>
        <pc:spChg chg="add mod">
          <ac:chgData name="anna vincenzi" userId="268bf64c9ee84b3d" providerId="LiveId" clId="{C88D71C3-66D5-4ABF-88AA-A30EA58539F0}" dt="2020-03-17T16:25:02.937" v="1388" actId="1076"/>
          <ac:spMkLst>
            <pc:docMk/>
            <pc:sldMk cId="2980170384" sldId="264"/>
            <ac:spMk id="3" creationId="{8370D3E9-88A1-4B06-BBE2-B1C08E0188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wired.it/scienza/2015/07/31/perche-no-bere-acqua-mar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amarf.org/2010/07/28/web-2-0-e-tecnologie-di-carta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iorgio-themill.blogspot.com/2009_03_01_archive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3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25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7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ottotitolo 2">
            <a:extLst>
              <a:ext uri="{FF2B5EF4-FFF2-40B4-BE49-F238E27FC236}">
                <a16:creationId xmlns:a16="http://schemas.microsoft.com/office/drawing/2014/main" id="{6017EC5D-AEDD-4769-A694-2D2690DD0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Conosciamoli insieme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B44D58-2F58-404F-B202-7500B90A5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Nomi primitivi e derivati</a:t>
            </a:r>
          </a:p>
        </p:txBody>
      </p:sp>
    </p:spTree>
    <p:extLst>
      <p:ext uri="{BB962C8B-B14F-4D97-AF65-F5344CB8AC3E}">
        <p14:creationId xmlns:p14="http://schemas.microsoft.com/office/powerpoint/2010/main" val="184693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E1E48-1CC0-495D-83B0-244FFCC7D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it-IT" b="1" dirty="0"/>
              <a:t>Il mare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36A3E-56B4-438D-A8FD-71901164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it-IT" dirty="0"/>
              <a:t>Si muove sempre </a:t>
            </a:r>
            <a:r>
              <a:rPr lang="it-IT"/>
              <a:t>il </a:t>
            </a:r>
            <a:r>
              <a:rPr lang="it-IT" b="1"/>
              <a:t>mare</a:t>
            </a:r>
            <a:r>
              <a:rPr lang="it-IT"/>
              <a:t>!</a:t>
            </a:r>
            <a:endParaRPr lang="it-IT" dirty="0"/>
          </a:p>
          <a:p>
            <a:r>
              <a:rPr lang="it-IT"/>
              <a:t>Con l’alta</a:t>
            </a:r>
            <a:r>
              <a:rPr lang="it-IT" b="1"/>
              <a:t> marea </a:t>
            </a:r>
            <a:r>
              <a:rPr lang="it-IT"/>
              <a:t>avanza </a:t>
            </a:r>
            <a:r>
              <a:rPr lang="it-IT" dirty="0"/>
              <a:t>sulla spiaggia , con la </a:t>
            </a:r>
            <a:r>
              <a:rPr lang="it-IT"/>
              <a:t>bassa </a:t>
            </a:r>
            <a:r>
              <a:rPr lang="it-IT" b="1"/>
              <a:t>marea</a:t>
            </a:r>
            <a:r>
              <a:rPr lang="it-IT"/>
              <a:t> </a:t>
            </a:r>
            <a:r>
              <a:rPr lang="it-IT" dirty="0"/>
              <a:t>si ritira.</a:t>
            </a:r>
          </a:p>
          <a:p>
            <a:r>
              <a:rPr lang="it-IT" dirty="0"/>
              <a:t>Se c’è </a:t>
            </a:r>
            <a:r>
              <a:rPr lang="it-IT"/>
              <a:t>una </a:t>
            </a:r>
            <a:r>
              <a:rPr lang="it-IT" b="1"/>
              <a:t>mareggiata </a:t>
            </a:r>
            <a:r>
              <a:rPr lang="it-IT"/>
              <a:t>, i </a:t>
            </a:r>
            <a:r>
              <a:rPr lang="it-IT" b="1"/>
              <a:t>marosi</a:t>
            </a:r>
            <a:r>
              <a:rPr lang="it-IT"/>
              <a:t> </a:t>
            </a:r>
            <a:r>
              <a:rPr lang="it-IT" dirty="0"/>
              <a:t>si accavallano e sbatacchiano il barcone </a:t>
            </a:r>
            <a:r>
              <a:rPr lang="it-IT"/>
              <a:t>dei </a:t>
            </a:r>
            <a:r>
              <a:rPr lang="it-IT" b="1"/>
              <a:t>marinai</a:t>
            </a:r>
            <a:r>
              <a:rPr lang="it-IT"/>
              <a:t>.</a:t>
            </a:r>
            <a:endParaRPr lang="it-IT" dirty="0"/>
          </a:p>
          <a:p>
            <a:r>
              <a:rPr lang="it-IT" dirty="0"/>
              <a:t>Quando il mare si riposa , </a:t>
            </a:r>
            <a:r>
              <a:rPr lang="it-IT"/>
              <a:t>sulla </a:t>
            </a:r>
            <a:r>
              <a:rPr lang="it-IT" b="1"/>
              <a:t>marina</a:t>
            </a:r>
            <a:r>
              <a:rPr lang="it-IT"/>
              <a:t> </a:t>
            </a:r>
            <a:r>
              <a:rPr lang="it-IT" dirty="0"/>
              <a:t>tornano i bambini.</a:t>
            </a:r>
          </a:p>
        </p:txBody>
      </p:sp>
      <p:pic>
        <p:nvPicPr>
          <p:cNvPr id="35" name="Immagine 34" descr="Immagine che contiene esterni, acqua, onda, oceano&#10;&#10;Descrizione generata automaticamente">
            <a:extLst>
              <a:ext uri="{FF2B5EF4-FFF2-40B4-BE49-F238E27FC236}">
                <a16:creationId xmlns:a16="http://schemas.microsoft.com/office/drawing/2014/main" id="{7460534D-7695-4EA3-B0D1-F9E55F67EA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07" r="34682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58" name="Isosceles Triangle 3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477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magine che contiene acqua, onda, esterni, facendosurf&#10;&#10;Descrizione generata automaticamente">
            <a:extLst>
              <a:ext uri="{FF2B5EF4-FFF2-40B4-BE49-F238E27FC236}">
                <a16:creationId xmlns:a16="http://schemas.microsoft.com/office/drawing/2014/main" id="{39EF66E2-A46E-458E-80BF-4A3F4C181C7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-281" t="-34838" r="34277" b="9124"/>
          <a:stretch/>
        </p:blipFill>
        <p:spPr>
          <a:xfrm>
            <a:off x="3591340" y="1269242"/>
            <a:ext cx="3564000" cy="3510097"/>
          </a:xfrm>
        </p:spPr>
      </p:pic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DC7DB7C4-F17B-4300-900E-E7C6A6FF10D2}"/>
              </a:ext>
            </a:extLst>
          </p:cNvPr>
          <p:cNvCxnSpPr>
            <a:cxnSpLocks/>
          </p:cNvCxnSpPr>
          <p:nvPr/>
        </p:nvCxnSpPr>
        <p:spPr>
          <a:xfrm flipH="1" flipV="1">
            <a:off x="1445322" y="3099774"/>
            <a:ext cx="165662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2F74EC8A-176B-4DC0-8A94-CC88BA3F72D7}"/>
              </a:ext>
            </a:extLst>
          </p:cNvPr>
          <p:cNvCxnSpPr>
            <a:cxnSpLocks/>
          </p:cNvCxnSpPr>
          <p:nvPr/>
        </p:nvCxnSpPr>
        <p:spPr>
          <a:xfrm flipV="1">
            <a:off x="5675518" y="1041069"/>
            <a:ext cx="0" cy="11181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C03CF06F-5E99-43B0-97B0-41FA588E8706}"/>
              </a:ext>
            </a:extLst>
          </p:cNvPr>
          <p:cNvCxnSpPr>
            <a:cxnSpLocks/>
          </p:cNvCxnSpPr>
          <p:nvPr/>
        </p:nvCxnSpPr>
        <p:spPr>
          <a:xfrm flipH="1">
            <a:off x="7369792" y="3024290"/>
            <a:ext cx="1678674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06486ED8-1892-48FC-8FA6-036CF963DC0B}"/>
              </a:ext>
            </a:extLst>
          </p:cNvPr>
          <p:cNvCxnSpPr>
            <a:cxnSpLocks/>
          </p:cNvCxnSpPr>
          <p:nvPr/>
        </p:nvCxnSpPr>
        <p:spPr>
          <a:xfrm>
            <a:off x="6492456" y="5039489"/>
            <a:ext cx="1273120" cy="9928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14611FC4-B38C-45B1-9541-E13E7B589AA8}"/>
              </a:ext>
            </a:extLst>
          </p:cNvPr>
          <p:cNvCxnSpPr>
            <a:cxnSpLocks/>
          </p:cNvCxnSpPr>
          <p:nvPr/>
        </p:nvCxnSpPr>
        <p:spPr>
          <a:xfrm flipH="1">
            <a:off x="2379236" y="5039489"/>
            <a:ext cx="1445426" cy="11708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FB438309-CD9B-4627-A4A0-5F886DCA9A40}"/>
              </a:ext>
            </a:extLst>
          </p:cNvPr>
          <p:cNvSpPr txBox="1"/>
          <p:nvPr/>
        </p:nvSpPr>
        <p:spPr>
          <a:xfrm>
            <a:off x="3995945" y="671736"/>
            <a:ext cx="356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MAREA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6E486263-8935-4FEB-AF92-76B8D192219E}"/>
              </a:ext>
            </a:extLst>
          </p:cNvPr>
          <p:cNvSpPr txBox="1"/>
          <p:nvPr/>
        </p:nvSpPr>
        <p:spPr>
          <a:xfrm>
            <a:off x="1415618" y="6199479"/>
            <a:ext cx="155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MAREGGIATA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A097352-1017-41AE-B3F2-CA8E04CBB2AF}"/>
              </a:ext>
            </a:extLst>
          </p:cNvPr>
          <p:cNvSpPr txBox="1"/>
          <p:nvPr/>
        </p:nvSpPr>
        <p:spPr>
          <a:xfrm>
            <a:off x="0" y="2839624"/>
            <a:ext cx="15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MARINA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5D6D9AE1-A410-495E-8257-329E45ABCC3C}"/>
              </a:ext>
            </a:extLst>
          </p:cNvPr>
          <p:cNvSpPr txBox="1"/>
          <p:nvPr/>
        </p:nvSpPr>
        <p:spPr>
          <a:xfrm>
            <a:off x="9301358" y="2839624"/>
            <a:ext cx="141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MAROSI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131A4054-7504-41FF-97E5-B8F6DBEF68B6}"/>
              </a:ext>
            </a:extLst>
          </p:cNvPr>
          <p:cNvSpPr txBox="1"/>
          <p:nvPr/>
        </p:nvSpPr>
        <p:spPr>
          <a:xfrm flipH="1">
            <a:off x="7037130" y="6199479"/>
            <a:ext cx="1743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MARINAI</a:t>
            </a:r>
          </a:p>
        </p:txBody>
      </p:sp>
    </p:spTree>
    <p:extLst>
      <p:ext uri="{BB962C8B-B14F-4D97-AF65-F5344CB8AC3E}">
        <p14:creationId xmlns:p14="http://schemas.microsoft.com/office/powerpoint/2010/main" val="55612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FBE180A-E548-484F-91A6-DD325149A569}"/>
              </a:ext>
            </a:extLst>
          </p:cNvPr>
          <p:cNvSpPr/>
          <p:nvPr/>
        </p:nvSpPr>
        <p:spPr>
          <a:xfrm>
            <a:off x="-423080" y="2090172"/>
            <a:ext cx="1084490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NOMI </a:t>
            </a: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PRIMITIVI </a:t>
            </a:r>
            <a:r>
              <a:rPr lang="it-IT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NON DERIVANO DA ALTRI NOMI </a:t>
            </a:r>
          </a:p>
          <a:p>
            <a:pPr algn="ctr"/>
            <a:r>
              <a:rPr lang="it-IT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SONO FORMATI «DA</a:t>
            </a:r>
            <a:r>
              <a:rPr lang="it-IT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LLA RADICE» E DALLA DESINENZA</a:t>
            </a:r>
          </a:p>
          <a:p>
            <a:pPr algn="ctr"/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MAR-</a:t>
            </a:r>
            <a:r>
              <a:rPr lang="it-I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</a:t>
            </a:r>
          </a:p>
          <a:p>
            <a:pPr algn="ctr"/>
            <a:r>
              <a:rPr lang="it-IT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 NOMI </a:t>
            </a: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DERIVATI</a:t>
            </a:r>
            <a:r>
              <a:rPr lang="it-IT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SONO NOMI CHE «DERIVANO» DA UN NOME PRIMITIVO,MA HANNO UN SIGNIFICATO DIVERSO </a:t>
            </a:r>
          </a:p>
          <a:p>
            <a:pPr algn="ctr"/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</a:t>
            </a:r>
            <a:r>
              <a:rPr lang="it-I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EGGIATA,</a:t>
            </a: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</a:t>
            </a:r>
            <a:r>
              <a:rPr lang="it-I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INAI,</a:t>
            </a: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</a:t>
            </a:r>
            <a:r>
              <a:rPr lang="it-I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OSI,</a:t>
            </a: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</a:t>
            </a:r>
            <a:r>
              <a:rPr lang="it-I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EA,</a:t>
            </a:r>
            <a:r>
              <a:rPr lang="it-IT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</a:t>
            </a:r>
            <a:r>
              <a:rPr lang="it-I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INA</a:t>
            </a:r>
            <a:endParaRPr lang="it-IT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1043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edificio, sedendo, tavolo, tagliare&#10;&#10;Descrizione generata automaticamente">
            <a:extLst>
              <a:ext uri="{FF2B5EF4-FFF2-40B4-BE49-F238E27FC236}">
                <a16:creationId xmlns:a16="http://schemas.microsoft.com/office/drawing/2014/main" id="{4AF927B5-CCC8-4678-98FF-1A03E582F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11729" y="2337524"/>
            <a:ext cx="1855401" cy="2386368"/>
          </a:xfrm>
          <a:prstGeom prst="rect">
            <a:avLst/>
          </a:prstGeom>
        </p:spPr>
      </p:pic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B526E3B1-E1C5-4DB5-AFED-A0B5107E5DBD}"/>
              </a:ext>
            </a:extLst>
          </p:cNvPr>
          <p:cNvSpPr txBox="1"/>
          <p:nvPr/>
        </p:nvSpPr>
        <p:spPr>
          <a:xfrm flipH="1">
            <a:off x="6620965" y="3180527"/>
            <a:ext cx="141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CART-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ONE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1473493A-E27A-4790-8546-5FC15E1934E6}"/>
              </a:ext>
            </a:extLst>
          </p:cNvPr>
          <p:cNvSpPr txBox="1"/>
          <p:nvPr/>
        </p:nvSpPr>
        <p:spPr>
          <a:xfrm>
            <a:off x="3511729" y="1039460"/>
            <a:ext cx="270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CART-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OLIBRERIA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5BD59DAA-A99F-411A-8341-A057C3CB5616}"/>
              </a:ext>
            </a:extLst>
          </p:cNvPr>
          <p:cNvSpPr txBox="1"/>
          <p:nvPr/>
        </p:nvSpPr>
        <p:spPr>
          <a:xfrm flipH="1">
            <a:off x="1066136" y="3180527"/>
            <a:ext cx="155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CART-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OLINA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37F9E518-B7DB-44A2-AC60-F87177044660}"/>
              </a:ext>
            </a:extLst>
          </p:cNvPr>
          <p:cNvSpPr txBox="1"/>
          <p:nvPr/>
        </p:nvSpPr>
        <p:spPr>
          <a:xfrm>
            <a:off x="3636338" y="5283292"/>
            <a:ext cx="1606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CART-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ELLONE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2A95C581-84D3-4162-B361-49C4566EF2D0}"/>
              </a:ext>
            </a:extLst>
          </p:cNvPr>
          <p:cNvSpPr txBox="1"/>
          <p:nvPr/>
        </p:nvSpPr>
        <p:spPr>
          <a:xfrm>
            <a:off x="627797" y="750627"/>
            <a:ext cx="11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CARTA</a:t>
            </a:r>
          </a:p>
        </p:txBody>
      </p:sp>
    </p:spTree>
    <p:extLst>
      <p:ext uri="{BB962C8B-B14F-4D97-AF65-F5344CB8AC3E}">
        <p14:creationId xmlns:p14="http://schemas.microsoft.com/office/powerpoint/2010/main" val="331574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indossando, faccia, cappello, denti&#10;&#10;Descrizione generata automaticamente">
            <a:extLst>
              <a:ext uri="{FF2B5EF4-FFF2-40B4-BE49-F238E27FC236}">
                <a16:creationId xmlns:a16="http://schemas.microsoft.com/office/drawing/2014/main" id="{5D8E221E-3677-4851-971B-CFE1473238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88343" y="2071207"/>
            <a:ext cx="4149287" cy="251031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6A50F66-0A05-4204-BA0C-CB8ED837B0F4}"/>
              </a:ext>
            </a:extLst>
          </p:cNvPr>
          <p:cNvSpPr txBox="1"/>
          <p:nvPr/>
        </p:nvSpPr>
        <p:spPr>
          <a:xfrm>
            <a:off x="716659" y="2952875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OCCHIALI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ADDB4F3-CBE9-4ECF-97A2-EEAD070BC19B}"/>
              </a:ext>
            </a:extLst>
          </p:cNvPr>
          <p:cNvSpPr txBox="1"/>
          <p:nvPr/>
        </p:nvSpPr>
        <p:spPr>
          <a:xfrm>
            <a:off x="8025858" y="2952875"/>
            <a:ext cx="1589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OCCHIOLINO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1836942-FD5E-4720-BC7B-CB5DDABC78ED}"/>
              </a:ext>
            </a:extLst>
          </p:cNvPr>
          <p:cNvSpPr txBox="1"/>
          <p:nvPr/>
        </p:nvSpPr>
        <p:spPr>
          <a:xfrm>
            <a:off x="4287422" y="5554640"/>
            <a:ext cx="135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OCCHIATA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4B9F21E-029C-4467-9B09-621E362D11B3}"/>
              </a:ext>
            </a:extLst>
          </p:cNvPr>
          <p:cNvSpPr txBox="1"/>
          <p:nvPr/>
        </p:nvSpPr>
        <p:spPr>
          <a:xfrm>
            <a:off x="4585647" y="934028"/>
            <a:ext cx="1392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OCCHIO</a:t>
            </a:r>
          </a:p>
        </p:txBody>
      </p:sp>
    </p:spTree>
    <p:extLst>
      <p:ext uri="{BB962C8B-B14F-4D97-AF65-F5344CB8AC3E}">
        <p14:creationId xmlns:p14="http://schemas.microsoft.com/office/powerpoint/2010/main" val="159495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7" name="Rectangle 5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8301227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Immagine 38" descr="Immagine che contiene neve, cibo, sedendo, pezzo&#10;&#10;Descrizione generata automaticamente">
            <a:extLst>
              <a:ext uri="{FF2B5EF4-FFF2-40B4-BE49-F238E27FC236}">
                <a16:creationId xmlns:a16="http://schemas.microsoft.com/office/drawing/2014/main" id="{CEBD4FAA-3CFB-4D96-9054-A294B5692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698" y="2449406"/>
            <a:ext cx="2926080" cy="1950720"/>
          </a:xfrm>
          <a:prstGeom prst="rect">
            <a:avLst/>
          </a:prstGeom>
        </p:spPr>
      </p:pic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C539537-77F9-41CD-B07F-9DD66F174769}"/>
              </a:ext>
            </a:extLst>
          </p:cNvPr>
          <p:cNvSpPr txBox="1"/>
          <p:nvPr/>
        </p:nvSpPr>
        <p:spPr>
          <a:xfrm>
            <a:off x="3961334" y="1372020"/>
            <a:ext cx="1965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SALARE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37B68549-C9E2-4903-8AA2-98B6D271F151}"/>
              </a:ext>
            </a:extLst>
          </p:cNvPr>
          <p:cNvSpPr txBox="1"/>
          <p:nvPr/>
        </p:nvSpPr>
        <p:spPr>
          <a:xfrm>
            <a:off x="6958593" y="3244489"/>
            <a:ext cx="146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SALARIO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BB520D3-3A0D-4EE9-8375-A813C233C831}"/>
              </a:ext>
            </a:extLst>
          </p:cNvPr>
          <p:cNvSpPr txBox="1"/>
          <p:nvPr/>
        </p:nvSpPr>
        <p:spPr>
          <a:xfrm>
            <a:off x="3788043" y="5147861"/>
            <a:ext cx="167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SALINO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8BB35804-AEA2-406E-993E-D4B9936F0DBC}"/>
              </a:ext>
            </a:extLst>
          </p:cNvPr>
          <p:cNvSpPr txBox="1"/>
          <p:nvPr/>
        </p:nvSpPr>
        <p:spPr>
          <a:xfrm>
            <a:off x="983674" y="3220535"/>
            <a:ext cx="1637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SALIERA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1B82A01-8CFD-45B2-AF5F-0A565AE4DA17}"/>
              </a:ext>
            </a:extLst>
          </p:cNvPr>
          <p:cNvSpPr txBox="1"/>
          <p:nvPr/>
        </p:nvSpPr>
        <p:spPr>
          <a:xfrm>
            <a:off x="777922" y="791570"/>
            <a:ext cx="99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SALE</a:t>
            </a:r>
          </a:p>
        </p:txBody>
      </p:sp>
    </p:spTree>
    <p:extLst>
      <p:ext uri="{BB962C8B-B14F-4D97-AF65-F5344CB8AC3E}">
        <p14:creationId xmlns:p14="http://schemas.microsoft.com/office/powerpoint/2010/main" val="216465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E379615-ADA5-4B60-B018-94926498B72B}"/>
              </a:ext>
            </a:extLst>
          </p:cNvPr>
          <p:cNvSpPr txBox="1"/>
          <p:nvPr/>
        </p:nvSpPr>
        <p:spPr>
          <a:xfrm>
            <a:off x="928048" y="341194"/>
            <a:ext cx="76973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Cari ragazzi… è ora di mettersi al lavoro, con qualche esercizio!</a:t>
            </a: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Sul quaderno di grammatica scrivi il nome primitivo che da’ origine ai seguenti nomi derivati: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Maniglia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Pinoli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Dentiera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Collare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Pizzaiolo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Canile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Vetreria </a:t>
            </a:r>
          </a:p>
          <a:p>
            <a:pPr lvl="1"/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Crea una mappa con al centro il disegno dei seguenti nomi primitivi e intorno scrivi i nomi derivati che ti vengono in mente. (come mostrato nelle diapositive precedenti)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Pane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Acqua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Latte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Scienza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Esegui gli esercizi di pag. 31 del libro «competenze di italiano»; e gli esercizi di pag. 50 del libro «c’era una volta grammatica scrittura e arte».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70D3E9-88A1-4B06-BBE2-B1C08E01888C}"/>
              </a:ext>
            </a:extLst>
          </p:cNvPr>
          <p:cNvSpPr txBox="1"/>
          <p:nvPr/>
        </p:nvSpPr>
        <p:spPr>
          <a:xfrm>
            <a:off x="7096836" y="6342837"/>
            <a:ext cx="206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A PRESTO, SONIA</a:t>
            </a:r>
          </a:p>
        </p:txBody>
      </p:sp>
    </p:spTree>
    <p:extLst>
      <p:ext uri="{BB962C8B-B14F-4D97-AF65-F5344CB8AC3E}">
        <p14:creationId xmlns:p14="http://schemas.microsoft.com/office/powerpoint/2010/main" val="298017038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Sfaccettatura</vt:lpstr>
      <vt:lpstr>Nomi primitivi e derivati</vt:lpstr>
      <vt:lpstr>Il mare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 primitivi e derivati</dc:title>
  <dc:creator>anna vincenzi</dc:creator>
  <cp:lastModifiedBy>anna vincenzi</cp:lastModifiedBy>
  <cp:revision>1</cp:revision>
  <dcterms:created xsi:type="dcterms:W3CDTF">2020-03-17T16:10:41Z</dcterms:created>
  <dcterms:modified xsi:type="dcterms:W3CDTF">2020-03-17T16:25:09Z</dcterms:modified>
</cp:coreProperties>
</file>